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6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8" r:id="rId57"/>
    <p:sldId id="319" r:id="rId58"/>
    <p:sldId id="320" r:id="rId59"/>
    <p:sldId id="321" r:id="rId60"/>
    <p:sldId id="329" r:id="rId61"/>
    <p:sldId id="330" r:id="rId62"/>
    <p:sldId id="331" r:id="rId63"/>
    <p:sldId id="332" r:id="rId64"/>
    <p:sldId id="333" r:id="rId65"/>
    <p:sldId id="336" r:id="rId66"/>
    <p:sldId id="335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1712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47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6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451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293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7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29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3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1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7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908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6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64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95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849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2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6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37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38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26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27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2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07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67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17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7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211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7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191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2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593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729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6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0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767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20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696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052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102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8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12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248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56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479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69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295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75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6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268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64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924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285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77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338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8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93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98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24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264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126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6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6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1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51: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54: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 b="28458"/>
          <a:stretch/>
        </p:blipFill>
        <p:spPr>
          <a:xfrm>
            <a:off x="4634552" y="2239503"/>
            <a:ext cx="4373223" cy="6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 [1]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225" y="4572000"/>
            <a:ext cx="8808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[1] C. S. Dr. Melissa </a:t>
            </a:r>
            <a:r>
              <a:rPr lang="en-US" sz="1050" dirty="0" err="1">
                <a:solidFill>
                  <a:schemeClr val="tx1"/>
                </a:solidFill>
              </a:rPr>
              <a:t>Brechner</a:t>
            </a:r>
            <a:r>
              <a:rPr lang="en-US" sz="105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55: Timeline for the different stages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410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Produce from this system will be free of pesticides and thus much healthier.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Our system will control more parameters than previous works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Thus far, we have implemented automation to monitor and control the pH, EC, Air Temperature, Water Temperature, Humidity and Light Cycle.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implemented IoT to our system and developed a web-based dashboard to monitor the physical parameters remotely.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plan on developing a decision making system based on X</a:t>
            </a:r>
            <a:r>
              <a:rPr lang="en-US" dirty="0">
                <a:solidFill>
                  <a:schemeClr val="dk1"/>
                </a:solidFill>
              </a:rPr>
              <a:t>g</a:t>
            </a:r>
            <a:r>
              <a:rPr lang="en" dirty="0">
                <a:solidFill>
                  <a:schemeClr val="dk1"/>
                </a:solidFill>
              </a:rPr>
              <a:t>boost while running multiple Growth Modules simultaneously.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[1] C. S. Dr. Melissa </a:t>
            </a:r>
            <a:r>
              <a:rPr lang="en-US" sz="1400" dirty="0" err="1">
                <a:solidFill>
                  <a:schemeClr val="tx1"/>
                </a:solidFill>
              </a:rPr>
              <a:t>Brechner</a:t>
            </a:r>
            <a:r>
              <a:rPr lang="en-US" sz="140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9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1393</Words>
  <Application>Microsoft Office PowerPoint</Application>
  <PresentationFormat>On-screen Show (16:9)</PresentationFormat>
  <Paragraphs>237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Times New Roman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9</cp:revision>
  <dcterms:modified xsi:type="dcterms:W3CDTF">2023-10-03T18:14:59Z</dcterms:modified>
</cp:coreProperties>
</file>